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56" r:id="rId3"/>
    <p:sldId id="258" r:id="rId4"/>
    <p:sldId id="259" r:id="rId5"/>
    <p:sldId id="260" r:id="rId6"/>
    <p:sldId id="261" r:id="rId7"/>
    <p:sldId id="262" r:id="rId8"/>
    <p:sldId id="263" r:id="rId9"/>
    <p:sldId id="264" r:id="rId10"/>
    <p:sldId id="265" r:id="rId11"/>
    <p:sldId id="267"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76" d="100"/>
          <a:sy n="76" d="100"/>
        </p:scale>
        <p:origin x="216"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13CC5-1361-7B4C-BCE9-CEC4E0E7FBE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8077684-F3F4-CF43-A77E-A761D519A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44C363F-5F54-3D48-AC28-D081E632FEA9}"/>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857849D3-2D9E-B341-B878-1C66F7E00C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9A931FC-2E56-6045-96E0-6CBFF1E501C7}"/>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1032361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681E8-DCFD-334B-BE4C-1AF6E04CEF2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057A31-2A30-E24D-B1A1-74CB8E66938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D57A63-6CF4-8449-B2C1-532ED8484068}"/>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B8CB08E6-4951-D341-9987-D4DE5BE0A22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FB0AA1-BF47-9340-AB01-8CC640C41707}"/>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125939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665157-EB39-5E43-9977-43147AD0D49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F71219D-0AC9-D34F-BCD0-0396EC0E5B0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DC224FA-C2FE-9149-9D3D-97D4A506B822}"/>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E96EAB65-A602-AA45-954F-BF56C8E66B2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D673CF4-3C24-F14C-8CB2-53C2D2F77C7D}"/>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37653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F9CAC-33B5-CB4F-B854-65A6FAA6265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CEEC2-E5DF-9E4E-B117-133377F05B2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345840F-CE38-7E44-A874-637F116FF575}"/>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AD85145B-AAF1-3D41-A68A-B282E989B61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CAF4746-8D86-584F-AD78-7E78AE751818}"/>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13415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0FAD5-C980-9249-B358-5A322395ECC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4BA675A-1778-0C4F-B90B-479EB114EF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25B412B-EF07-2247-A6D7-F268224F48A3}"/>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04968CAD-29F0-1347-A60D-9B78C65A7E7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1869BC-1D91-DD44-A903-02FB1CBE65C4}"/>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335190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DA426-25E3-0548-B09C-C137BF8AFA0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0486017-6D9F-FD41-A3DA-5B315E7BE32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9FA4D90-22DD-EC43-BD55-8405DECDB22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9BF9E53-90C5-7841-B361-E21D643EA37D}"/>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C01B14C9-AEAB-7D46-99C4-BC7389B51AB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82C08C5-56CC-F044-97F0-8C878BD2013C}"/>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66505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B4892-FC68-7B43-8817-34229CEC020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8B93FEF-5A14-C142-BAD7-C7B6F0220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4AA6C88-ACB0-3946-BAF8-5AA767C647F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4046E5A-CB63-7446-A644-9DF3F7D97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AC1A1B1-8D55-B544-B6E2-E4324D15E50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E76BCE1-36AE-CB49-ADB0-F4B872C8B424}"/>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8" name="页脚占位符 7">
            <a:extLst>
              <a:ext uri="{FF2B5EF4-FFF2-40B4-BE49-F238E27FC236}">
                <a16:creationId xmlns:a16="http://schemas.microsoft.com/office/drawing/2014/main" id="{57ED080C-48C4-DE40-B849-1C47B6ED10E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465D523-705A-6A4A-9D24-A6AA2CD98454}"/>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174276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BCB66-B38C-1344-A464-9E9A2CA90D2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42F9D8A-DD9F-9E41-A4ED-13A6A62119EF}"/>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4" name="页脚占位符 3">
            <a:extLst>
              <a:ext uri="{FF2B5EF4-FFF2-40B4-BE49-F238E27FC236}">
                <a16:creationId xmlns:a16="http://schemas.microsoft.com/office/drawing/2014/main" id="{2BF03274-5146-E545-AC5A-0B3ED8F489F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4B97896-FCA3-2942-A7A8-7FFE454FA670}"/>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265238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B4DCDA-5F5E-204D-9110-320810EB76B7}"/>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3" name="页脚占位符 2">
            <a:extLst>
              <a:ext uri="{FF2B5EF4-FFF2-40B4-BE49-F238E27FC236}">
                <a16:creationId xmlns:a16="http://schemas.microsoft.com/office/drawing/2014/main" id="{14DCF6FB-0663-EC49-918D-11130B7A03E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53EC6DF-BE53-6A42-BA87-8A4BF6D10712}"/>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1942751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2DD-7917-C346-B35F-CB55CF48C2C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2BA3CE6-26FE-9F40-B61B-CC3C3CE14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2AB673F-0AEC-9141-ABA7-44DEEEC81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25F6608-B47F-9844-9214-624AD97CF2C9}"/>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EC0599CB-6EFD-7847-9D57-784ADD8D1FB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0C9FB21-4B51-5442-9921-664679882B0F}"/>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4307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EF4A6-2AD5-8740-A8A9-F0A8B621062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79948F0-818A-A745-B77B-7A6FDDBB5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352D90D-3614-C846-9539-35FD84043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5EF7912-6B02-1B4C-B5EC-6F1F63BC0488}"/>
              </a:ext>
            </a:extLst>
          </p:cNvPr>
          <p:cNvSpPr>
            <a:spLocks noGrp="1"/>
          </p:cNvSpPr>
          <p:nvPr>
            <p:ph type="dt" sz="half" idx="10"/>
          </p:nvPr>
        </p:nvSpPr>
        <p:spPr/>
        <p:txBody>
          <a:bodyPr/>
          <a:lstStyle/>
          <a:p>
            <a:fld id="{204BF500-859F-6241-96B3-18B5D1A4AA63}"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585248B1-1C17-E042-8C1B-AC628B52CF8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FECF9DD-4313-6245-92B3-02ACAAC731EB}"/>
              </a:ext>
            </a:extLst>
          </p:cNvPr>
          <p:cNvSpPr>
            <a:spLocks noGrp="1"/>
          </p:cNvSpPr>
          <p:nvPr>
            <p:ph type="sldNum" sz="quarter" idx="12"/>
          </p:nvPr>
        </p:nvSpPr>
        <p:spPr/>
        <p:txBody>
          <a:body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213591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469901-9304-654B-BAF6-7AC4BA7AAC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16C8DE2-EC47-DA42-BF23-46DC2D9AFE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98D8871-7F1D-4F43-9A7B-22FF47C3D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BF500-859F-6241-96B3-18B5D1A4AA63}"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DE1A6644-2B88-3F4D-99B8-BBE2F0DD9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745AA56-61A7-4C44-AB6B-54CF5981C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70550-7C0D-A84E-A107-F32C7FB0244E}" type="slidenum">
              <a:rPr kumimoji="1" lang="zh-CN" altLang="en-US" smtClean="0"/>
              <a:t>‹#›</a:t>
            </a:fld>
            <a:endParaRPr kumimoji="1" lang="zh-CN" altLang="en-US"/>
          </a:p>
        </p:txBody>
      </p:sp>
    </p:spTree>
    <p:extLst>
      <p:ext uri="{BB962C8B-B14F-4D97-AF65-F5344CB8AC3E}">
        <p14:creationId xmlns:p14="http://schemas.microsoft.com/office/powerpoint/2010/main" val="3332728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FFDCD-2134-3042-80E5-A419A1A2F0DC}"/>
              </a:ext>
            </a:extLst>
          </p:cNvPr>
          <p:cNvSpPr>
            <a:spLocks noGrp="1"/>
          </p:cNvSpPr>
          <p:nvPr>
            <p:ph type="title"/>
          </p:nvPr>
        </p:nvSpPr>
        <p:spPr/>
        <p:txBody>
          <a:bodyPr/>
          <a:lstStyle/>
          <a:p>
            <a:pPr algn="ctr"/>
            <a:r>
              <a:rPr kumimoji="1" lang="en-US" altLang="zh-CN" b="1" dirty="0"/>
              <a:t>The Transition Academy System</a:t>
            </a:r>
            <a:endParaRPr kumimoji="1" lang="zh-CN" altLang="en-US" b="1" dirty="0"/>
          </a:p>
        </p:txBody>
      </p:sp>
      <p:sp>
        <p:nvSpPr>
          <p:cNvPr id="3" name="内容占位符 2">
            <a:extLst>
              <a:ext uri="{FF2B5EF4-FFF2-40B4-BE49-F238E27FC236}">
                <a16:creationId xmlns:a16="http://schemas.microsoft.com/office/drawing/2014/main" id="{491F9737-7078-D74C-89DE-C2614FB74BAD}"/>
              </a:ext>
            </a:extLst>
          </p:cNvPr>
          <p:cNvSpPr>
            <a:spLocks noGrp="1"/>
          </p:cNvSpPr>
          <p:nvPr>
            <p:ph idx="1"/>
          </p:nvPr>
        </p:nvSpPr>
        <p:spPr>
          <a:xfrm>
            <a:off x="5546125" y="3777993"/>
            <a:ext cx="6995984" cy="2326245"/>
          </a:xfrm>
        </p:spPr>
        <p:txBody>
          <a:bodyPr/>
          <a:lstStyle/>
          <a:p>
            <a:r>
              <a:rPr kumimoji="1" lang="en-US" altLang="zh-CN" dirty="0"/>
              <a:t>Team name: BISTU</a:t>
            </a:r>
          </a:p>
          <a:p>
            <a:r>
              <a:rPr kumimoji="1" lang="en-US" altLang="zh-CN" dirty="0"/>
              <a:t>Team member: Peihao Fang</a:t>
            </a:r>
            <a:r>
              <a:rPr kumimoji="1" lang="zh-CN" altLang="en-US" dirty="0"/>
              <a:t>  </a:t>
            </a:r>
            <a:r>
              <a:rPr kumimoji="1" lang="en-US" altLang="zh-CN" dirty="0"/>
              <a:t>16269402</a:t>
            </a:r>
          </a:p>
          <a:p>
            <a:pPr marL="2286000" lvl="5" indent="0">
              <a:buNone/>
            </a:pPr>
            <a:r>
              <a:rPr kumimoji="1" lang="en-US" altLang="zh-CN" sz="2800" dirty="0"/>
              <a:t>    Hao Zhang    16269394</a:t>
            </a:r>
          </a:p>
          <a:p>
            <a:pPr marL="2286000" lvl="5" indent="0">
              <a:buNone/>
            </a:pPr>
            <a:r>
              <a:rPr kumimoji="1" lang="zh-CN" altLang="en-US" sz="2800" dirty="0"/>
              <a:t>    </a:t>
            </a:r>
            <a:r>
              <a:rPr kumimoji="1" lang="en-US" altLang="zh-CN" sz="2800" dirty="0" err="1"/>
              <a:t>Ziqing</a:t>
            </a:r>
            <a:r>
              <a:rPr kumimoji="1" lang="zh-CN" altLang="en-US" sz="2800" dirty="0"/>
              <a:t> </a:t>
            </a:r>
            <a:r>
              <a:rPr kumimoji="1" lang="en-US" altLang="zh-CN" sz="2800" dirty="0"/>
              <a:t>Chen  16268899</a:t>
            </a:r>
          </a:p>
        </p:txBody>
      </p:sp>
    </p:spTree>
    <p:extLst>
      <p:ext uri="{BB962C8B-B14F-4D97-AF65-F5344CB8AC3E}">
        <p14:creationId xmlns:p14="http://schemas.microsoft.com/office/powerpoint/2010/main" val="273236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8645D7-0434-A744-87CD-701B9B2A26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25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描述已自动生成">
            <a:extLst>
              <a:ext uri="{FF2B5EF4-FFF2-40B4-BE49-F238E27FC236}">
                <a16:creationId xmlns:a16="http://schemas.microsoft.com/office/drawing/2014/main" id="{A9FA0E22-DB85-2149-9897-62D0E8A9CCA2}"/>
              </a:ext>
            </a:extLst>
          </p:cNvPr>
          <p:cNvPicPr>
            <a:picLocks noChangeAspect="1"/>
          </p:cNvPicPr>
          <p:nvPr/>
        </p:nvPicPr>
        <p:blipFill>
          <a:blip r:embed="rId2"/>
          <a:stretch>
            <a:fillRect/>
          </a:stretch>
        </p:blipFill>
        <p:spPr>
          <a:xfrm>
            <a:off x="548221" y="0"/>
            <a:ext cx="7020980" cy="6858000"/>
          </a:xfrm>
          <a:prstGeom prst="rect">
            <a:avLst/>
          </a:prstGeom>
        </p:spPr>
      </p:pic>
      <p:sp>
        <p:nvSpPr>
          <p:cNvPr id="4" name="文本框 3">
            <a:extLst>
              <a:ext uri="{FF2B5EF4-FFF2-40B4-BE49-F238E27FC236}">
                <a16:creationId xmlns:a16="http://schemas.microsoft.com/office/drawing/2014/main" id="{0AA762F9-E169-6643-B40D-22371A8CA2D4}"/>
              </a:ext>
            </a:extLst>
          </p:cNvPr>
          <p:cNvSpPr txBox="1"/>
          <p:nvPr/>
        </p:nvSpPr>
        <p:spPr>
          <a:xfrm>
            <a:off x="8257735" y="675249"/>
            <a:ext cx="2588456" cy="3139321"/>
          </a:xfrm>
          <a:prstGeom prst="rect">
            <a:avLst/>
          </a:prstGeom>
          <a:noFill/>
        </p:spPr>
        <p:txBody>
          <a:bodyPr wrap="square" rtlCol="0">
            <a:spAutoFit/>
          </a:bodyPr>
          <a:lstStyle/>
          <a:p>
            <a:r>
              <a:rPr kumimoji="1" lang="en-US" altLang="zh-CN" dirty="0"/>
              <a:t>This page is the calendar of events. You can see all the events of  this month. If you want to know more about the event, you can click the purple circle, and then the website will show the time, event</a:t>
            </a:r>
            <a:r>
              <a:rPr kumimoji="1" lang="zh-CN" altLang="en-US" dirty="0"/>
              <a:t> </a:t>
            </a:r>
            <a:r>
              <a:rPr kumimoji="1" lang="en-US" altLang="zh-CN" dirty="0"/>
              <a:t>topic, and the location. It is very</a:t>
            </a:r>
            <a:r>
              <a:rPr kumimoji="1" lang="zh-CN" altLang="en-US" dirty="0"/>
              <a:t> </a:t>
            </a:r>
            <a:r>
              <a:rPr kumimoji="1" lang="en-US" altLang="zh-CN" dirty="0"/>
              <a:t>convenient.</a:t>
            </a:r>
            <a:endParaRPr kumimoji="1" lang="zh-CN" altLang="en-US" dirty="0"/>
          </a:p>
        </p:txBody>
      </p:sp>
    </p:spTree>
    <p:extLst>
      <p:ext uri="{BB962C8B-B14F-4D97-AF65-F5344CB8AC3E}">
        <p14:creationId xmlns:p14="http://schemas.microsoft.com/office/powerpoint/2010/main" val="1259546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15452F-C422-A24D-80F0-A53CD5876584}"/>
              </a:ext>
            </a:extLst>
          </p:cNvPr>
          <p:cNvPicPr>
            <a:picLocks noChangeAspect="1"/>
          </p:cNvPicPr>
          <p:nvPr/>
        </p:nvPicPr>
        <p:blipFill>
          <a:blip r:embed="rId2"/>
          <a:stretch>
            <a:fillRect/>
          </a:stretch>
        </p:blipFill>
        <p:spPr>
          <a:xfrm>
            <a:off x="231002" y="419100"/>
            <a:ext cx="8582580" cy="5425646"/>
          </a:xfrm>
          <a:prstGeom prst="rect">
            <a:avLst/>
          </a:prstGeom>
        </p:spPr>
      </p:pic>
      <p:sp>
        <p:nvSpPr>
          <p:cNvPr id="5" name="矩形 4">
            <a:extLst>
              <a:ext uri="{FF2B5EF4-FFF2-40B4-BE49-F238E27FC236}">
                <a16:creationId xmlns:a16="http://schemas.microsoft.com/office/drawing/2014/main" id="{1A5511D8-26C3-6942-8720-7D2F7E8B7967}"/>
              </a:ext>
            </a:extLst>
          </p:cNvPr>
          <p:cNvSpPr/>
          <p:nvPr/>
        </p:nvSpPr>
        <p:spPr>
          <a:xfrm>
            <a:off x="8462926" y="419100"/>
            <a:ext cx="3498072"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Homepage</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文本框 5">
            <a:extLst>
              <a:ext uri="{FF2B5EF4-FFF2-40B4-BE49-F238E27FC236}">
                <a16:creationId xmlns:a16="http://schemas.microsoft.com/office/drawing/2014/main" id="{4A491992-A335-AB44-8DBB-0C1934B362DA}"/>
              </a:ext>
            </a:extLst>
          </p:cNvPr>
          <p:cNvSpPr txBox="1"/>
          <p:nvPr/>
        </p:nvSpPr>
        <p:spPr>
          <a:xfrm>
            <a:off x="8935371" y="2393259"/>
            <a:ext cx="2903838" cy="1477328"/>
          </a:xfrm>
          <a:prstGeom prst="rect">
            <a:avLst/>
          </a:prstGeom>
          <a:noFill/>
        </p:spPr>
        <p:txBody>
          <a:bodyPr wrap="square" rtlCol="0">
            <a:spAutoFit/>
          </a:bodyPr>
          <a:lstStyle/>
          <a:p>
            <a:r>
              <a:rPr kumimoji="1" lang="en-US" altLang="zh-CN" dirty="0"/>
              <a:t>On our homepage, we present user a clear operation interface with direct illustration about our mission.</a:t>
            </a:r>
            <a:endParaRPr kumimoji="1" lang="zh-CN" altLang="en-US" dirty="0"/>
          </a:p>
        </p:txBody>
      </p:sp>
    </p:spTree>
    <p:extLst>
      <p:ext uri="{BB962C8B-B14F-4D97-AF65-F5344CB8AC3E}">
        <p14:creationId xmlns:p14="http://schemas.microsoft.com/office/powerpoint/2010/main" val="342088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1294149-1187-5840-BE64-04194A71CD24}"/>
              </a:ext>
            </a:extLst>
          </p:cNvPr>
          <p:cNvPicPr>
            <a:picLocks noChangeAspect="1"/>
          </p:cNvPicPr>
          <p:nvPr/>
        </p:nvPicPr>
        <p:blipFill>
          <a:blip r:embed="rId2"/>
          <a:stretch>
            <a:fillRect/>
          </a:stretch>
        </p:blipFill>
        <p:spPr>
          <a:xfrm>
            <a:off x="0" y="0"/>
            <a:ext cx="9477986" cy="6484938"/>
          </a:xfrm>
          <a:prstGeom prst="rect">
            <a:avLst/>
          </a:prstGeom>
        </p:spPr>
      </p:pic>
      <p:sp>
        <p:nvSpPr>
          <p:cNvPr id="8" name="文本框 7">
            <a:extLst>
              <a:ext uri="{FF2B5EF4-FFF2-40B4-BE49-F238E27FC236}">
                <a16:creationId xmlns:a16="http://schemas.microsoft.com/office/drawing/2014/main" id="{6003CE1D-1C1A-9C44-97EF-216F79825522}"/>
              </a:ext>
            </a:extLst>
          </p:cNvPr>
          <p:cNvSpPr txBox="1"/>
          <p:nvPr/>
        </p:nvSpPr>
        <p:spPr>
          <a:xfrm>
            <a:off x="8935371" y="2393259"/>
            <a:ext cx="2903838" cy="923330"/>
          </a:xfrm>
          <a:prstGeom prst="rect">
            <a:avLst/>
          </a:prstGeom>
          <a:noFill/>
        </p:spPr>
        <p:txBody>
          <a:bodyPr wrap="square" rtlCol="0">
            <a:spAutoFit/>
          </a:bodyPr>
          <a:lstStyle/>
          <a:p>
            <a:r>
              <a:rPr kumimoji="1" lang="en-US" altLang="zh-CN" dirty="0"/>
              <a:t>We design a basic sign-up page for user to register their information</a:t>
            </a:r>
            <a:endParaRPr kumimoji="1" lang="zh-CN" altLang="en-US" dirty="0"/>
          </a:p>
        </p:txBody>
      </p:sp>
    </p:spTree>
    <p:extLst>
      <p:ext uri="{BB962C8B-B14F-4D97-AF65-F5344CB8AC3E}">
        <p14:creationId xmlns:p14="http://schemas.microsoft.com/office/powerpoint/2010/main" val="64319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AC47A5-ECC7-E042-B26C-E6740A9B6F57}"/>
              </a:ext>
            </a:extLst>
          </p:cNvPr>
          <p:cNvPicPr>
            <a:picLocks noChangeAspect="1"/>
          </p:cNvPicPr>
          <p:nvPr/>
        </p:nvPicPr>
        <p:blipFill>
          <a:blip r:embed="rId2"/>
          <a:stretch>
            <a:fillRect/>
          </a:stretch>
        </p:blipFill>
        <p:spPr>
          <a:xfrm>
            <a:off x="0" y="114483"/>
            <a:ext cx="9275989" cy="6243454"/>
          </a:xfrm>
          <a:prstGeom prst="rect">
            <a:avLst/>
          </a:prstGeom>
        </p:spPr>
      </p:pic>
      <p:sp>
        <p:nvSpPr>
          <p:cNvPr id="3" name="文本框 2">
            <a:extLst>
              <a:ext uri="{FF2B5EF4-FFF2-40B4-BE49-F238E27FC236}">
                <a16:creationId xmlns:a16="http://schemas.microsoft.com/office/drawing/2014/main" id="{9629D90B-5554-634F-9E74-8313137FCBB0}"/>
              </a:ext>
            </a:extLst>
          </p:cNvPr>
          <p:cNvSpPr txBox="1"/>
          <p:nvPr/>
        </p:nvSpPr>
        <p:spPr>
          <a:xfrm>
            <a:off x="9288162" y="1921772"/>
            <a:ext cx="2903838" cy="2308324"/>
          </a:xfrm>
          <a:prstGeom prst="rect">
            <a:avLst/>
          </a:prstGeom>
          <a:noFill/>
        </p:spPr>
        <p:txBody>
          <a:bodyPr wrap="square" rtlCol="0">
            <a:spAutoFit/>
          </a:bodyPr>
          <a:lstStyle/>
          <a:p>
            <a:r>
              <a:rPr kumimoji="1" lang="en-US" altLang="zh-CN" dirty="0"/>
              <a:t>The sign-in page we offer user a personal calendar to record their personal activities and a directory (drop box) to which filed you are looking for today . And you will redirect to the relevant page.</a:t>
            </a:r>
            <a:endParaRPr kumimoji="1" lang="zh-CN" altLang="en-US" dirty="0"/>
          </a:p>
        </p:txBody>
      </p:sp>
    </p:spTree>
    <p:extLst>
      <p:ext uri="{BB962C8B-B14F-4D97-AF65-F5344CB8AC3E}">
        <p14:creationId xmlns:p14="http://schemas.microsoft.com/office/powerpoint/2010/main" val="422777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045624-516F-794A-9B5C-18673AB980C7}"/>
              </a:ext>
            </a:extLst>
          </p:cNvPr>
          <p:cNvPicPr>
            <a:picLocks noChangeAspect="1"/>
          </p:cNvPicPr>
          <p:nvPr/>
        </p:nvPicPr>
        <p:blipFill>
          <a:blip r:embed="rId2"/>
          <a:stretch>
            <a:fillRect/>
          </a:stretch>
        </p:blipFill>
        <p:spPr>
          <a:xfrm>
            <a:off x="1047093" y="0"/>
            <a:ext cx="10097814" cy="6858000"/>
          </a:xfrm>
          <a:prstGeom prst="rect">
            <a:avLst/>
          </a:prstGeom>
        </p:spPr>
      </p:pic>
      <p:cxnSp>
        <p:nvCxnSpPr>
          <p:cNvPr id="4" name="直线箭头连接符 3">
            <a:extLst>
              <a:ext uri="{FF2B5EF4-FFF2-40B4-BE49-F238E27FC236}">
                <a16:creationId xmlns:a16="http://schemas.microsoft.com/office/drawing/2014/main" id="{F68093F9-58FA-404B-A06A-DB0509629D4A}"/>
              </a:ext>
            </a:extLst>
          </p:cNvPr>
          <p:cNvCxnSpPr/>
          <p:nvPr/>
        </p:nvCxnSpPr>
        <p:spPr>
          <a:xfrm flipH="1" flipV="1">
            <a:off x="728663" y="1700213"/>
            <a:ext cx="871537" cy="118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050A6DB-1757-1D4E-A26A-136EA8147710}"/>
              </a:ext>
            </a:extLst>
          </p:cNvPr>
          <p:cNvSpPr txBox="1"/>
          <p:nvPr/>
        </p:nvSpPr>
        <p:spPr>
          <a:xfrm>
            <a:off x="0" y="1828799"/>
            <a:ext cx="1047093" cy="2862322"/>
          </a:xfrm>
          <a:prstGeom prst="rect">
            <a:avLst/>
          </a:prstGeom>
          <a:noFill/>
        </p:spPr>
        <p:txBody>
          <a:bodyPr wrap="square" rtlCol="0">
            <a:spAutoFit/>
          </a:bodyPr>
          <a:lstStyle/>
          <a:p>
            <a:r>
              <a:rPr kumimoji="1" lang="en-US" altLang="zh-CN" dirty="0"/>
              <a:t>Filter</a:t>
            </a:r>
          </a:p>
          <a:p>
            <a:r>
              <a:rPr kumimoji="1" lang="en-US" altLang="zh-CN" dirty="0"/>
              <a:t>For user, user can extract the result which they are interested in </a:t>
            </a:r>
            <a:endParaRPr kumimoji="1" lang="zh-CN" altLang="en-US" dirty="0"/>
          </a:p>
        </p:txBody>
      </p:sp>
      <p:cxnSp>
        <p:nvCxnSpPr>
          <p:cNvPr id="7" name="直线箭头连接符 6">
            <a:extLst>
              <a:ext uri="{FF2B5EF4-FFF2-40B4-BE49-F238E27FC236}">
                <a16:creationId xmlns:a16="http://schemas.microsoft.com/office/drawing/2014/main" id="{8199DD09-52E7-6E4A-8279-4938BB5B3A92}"/>
              </a:ext>
            </a:extLst>
          </p:cNvPr>
          <p:cNvCxnSpPr/>
          <p:nvPr/>
        </p:nvCxnSpPr>
        <p:spPr>
          <a:xfrm flipV="1">
            <a:off x="8729663" y="571500"/>
            <a:ext cx="1671637" cy="10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45BD2D7-D084-E343-8F20-504D888EFF4A}"/>
              </a:ext>
            </a:extLst>
          </p:cNvPr>
          <p:cNvSpPr txBox="1"/>
          <p:nvPr/>
        </p:nvSpPr>
        <p:spPr>
          <a:xfrm>
            <a:off x="10429875" y="242888"/>
            <a:ext cx="1600200" cy="1477328"/>
          </a:xfrm>
          <a:prstGeom prst="rect">
            <a:avLst/>
          </a:prstGeom>
          <a:noFill/>
        </p:spPr>
        <p:txBody>
          <a:bodyPr wrap="square" rtlCol="0">
            <a:spAutoFit/>
          </a:bodyPr>
          <a:lstStyle/>
          <a:p>
            <a:r>
              <a:rPr kumimoji="1" lang="en-US" altLang="zh-CN" dirty="0"/>
              <a:t>A brief look to user’s resume , they can edit by the button</a:t>
            </a:r>
            <a:endParaRPr kumimoji="1" lang="zh-CN" altLang="en-US" dirty="0"/>
          </a:p>
        </p:txBody>
      </p:sp>
      <p:cxnSp>
        <p:nvCxnSpPr>
          <p:cNvPr id="10" name="直线箭头连接符 9">
            <a:extLst>
              <a:ext uri="{FF2B5EF4-FFF2-40B4-BE49-F238E27FC236}">
                <a16:creationId xmlns:a16="http://schemas.microsoft.com/office/drawing/2014/main" id="{C787038F-3345-5B4B-8B37-D3B58B0A98EA}"/>
              </a:ext>
            </a:extLst>
          </p:cNvPr>
          <p:cNvCxnSpPr/>
          <p:nvPr/>
        </p:nvCxnSpPr>
        <p:spPr>
          <a:xfrm>
            <a:off x="7686675" y="4286250"/>
            <a:ext cx="0" cy="94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8EF2FB6-3582-4549-9960-70B6CA7934FE}"/>
              </a:ext>
            </a:extLst>
          </p:cNvPr>
          <p:cNvSpPr txBox="1"/>
          <p:nvPr/>
        </p:nvSpPr>
        <p:spPr>
          <a:xfrm>
            <a:off x="3971925" y="5400675"/>
            <a:ext cx="6872288" cy="369332"/>
          </a:xfrm>
          <a:prstGeom prst="rect">
            <a:avLst/>
          </a:prstGeom>
          <a:noFill/>
        </p:spPr>
        <p:txBody>
          <a:bodyPr wrap="square" rtlCol="0">
            <a:spAutoFit/>
          </a:bodyPr>
          <a:lstStyle/>
          <a:p>
            <a:r>
              <a:rPr kumimoji="1" lang="en-US" altLang="zh-CN" dirty="0"/>
              <a:t>The most suitable result for user after extraction by filter.</a:t>
            </a:r>
            <a:endParaRPr kumimoji="1" lang="zh-CN" altLang="en-US" dirty="0"/>
          </a:p>
        </p:txBody>
      </p:sp>
    </p:spTree>
    <p:extLst>
      <p:ext uri="{BB962C8B-B14F-4D97-AF65-F5344CB8AC3E}">
        <p14:creationId xmlns:p14="http://schemas.microsoft.com/office/powerpoint/2010/main" val="381661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1EEF5C7-02E7-2742-9C89-62229924CA49}"/>
              </a:ext>
            </a:extLst>
          </p:cNvPr>
          <p:cNvPicPr>
            <a:picLocks noChangeAspect="1"/>
          </p:cNvPicPr>
          <p:nvPr/>
        </p:nvPicPr>
        <p:blipFill>
          <a:blip r:embed="rId2"/>
          <a:stretch>
            <a:fillRect/>
          </a:stretch>
        </p:blipFill>
        <p:spPr>
          <a:xfrm>
            <a:off x="1969282" y="118534"/>
            <a:ext cx="9984396" cy="6739466"/>
          </a:xfrm>
          <a:prstGeom prst="rect">
            <a:avLst/>
          </a:prstGeom>
        </p:spPr>
      </p:pic>
      <p:sp>
        <p:nvSpPr>
          <p:cNvPr id="3" name="文本框 2">
            <a:extLst>
              <a:ext uri="{FF2B5EF4-FFF2-40B4-BE49-F238E27FC236}">
                <a16:creationId xmlns:a16="http://schemas.microsoft.com/office/drawing/2014/main" id="{9629D90B-5554-634F-9E74-8313137FCBB0}"/>
              </a:ext>
            </a:extLst>
          </p:cNvPr>
          <p:cNvSpPr txBox="1"/>
          <p:nvPr/>
        </p:nvSpPr>
        <p:spPr>
          <a:xfrm>
            <a:off x="0" y="2545771"/>
            <a:ext cx="290383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You can choose which you want to go in this website.</a:t>
            </a:r>
          </a:p>
        </p:txBody>
      </p:sp>
    </p:spTree>
    <p:extLst>
      <p:ext uri="{BB962C8B-B14F-4D97-AF65-F5344CB8AC3E}">
        <p14:creationId xmlns:p14="http://schemas.microsoft.com/office/powerpoint/2010/main" val="86570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DEF463-BDA1-6B4C-9C06-52E1D4DF85FC}"/>
              </a:ext>
            </a:extLst>
          </p:cNvPr>
          <p:cNvPicPr>
            <a:picLocks noChangeAspect="1"/>
          </p:cNvPicPr>
          <p:nvPr/>
        </p:nvPicPr>
        <p:blipFill>
          <a:blip r:embed="rId2"/>
          <a:stretch>
            <a:fillRect/>
          </a:stretch>
        </p:blipFill>
        <p:spPr>
          <a:xfrm>
            <a:off x="2038283" y="0"/>
            <a:ext cx="10153717" cy="6858000"/>
          </a:xfrm>
          <a:prstGeom prst="rect">
            <a:avLst/>
          </a:prstGeom>
        </p:spPr>
      </p:pic>
      <p:sp>
        <p:nvSpPr>
          <p:cNvPr id="3" name="文本框 2">
            <a:extLst>
              <a:ext uri="{FF2B5EF4-FFF2-40B4-BE49-F238E27FC236}">
                <a16:creationId xmlns:a16="http://schemas.microsoft.com/office/drawing/2014/main" id="{7ED76936-8B89-4645-A146-D6CD43B1DC68}"/>
              </a:ext>
            </a:extLst>
          </p:cNvPr>
          <p:cNvSpPr txBox="1"/>
          <p:nvPr/>
        </p:nvSpPr>
        <p:spPr>
          <a:xfrm>
            <a:off x="0" y="2545771"/>
            <a:ext cx="203828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This page is for job and job training. You can search keywords and filter what you want.  </a:t>
            </a:r>
          </a:p>
        </p:txBody>
      </p:sp>
    </p:spTree>
    <p:extLst>
      <p:ext uri="{BB962C8B-B14F-4D97-AF65-F5344CB8AC3E}">
        <p14:creationId xmlns:p14="http://schemas.microsoft.com/office/powerpoint/2010/main" val="396564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5F77AD-AAF7-3140-B983-C651C6E2649D}"/>
              </a:ext>
            </a:extLst>
          </p:cNvPr>
          <p:cNvPicPr>
            <a:picLocks noChangeAspect="1"/>
          </p:cNvPicPr>
          <p:nvPr/>
        </p:nvPicPr>
        <p:blipFill>
          <a:blip r:embed="rId2"/>
          <a:stretch>
            <a:fillRect/>
          </a:stretch>
        </p:blipFill>
        <p:spPr>
          <a:xfrm>
            <a:off x="1990117" y="0"/>
            <a:ext cx="10201883" cy="6858000"/>
          </a:xfrm>
          <a:prstGeom prst="rect">
            <a:avLst/>
          </a:prstGeom>
        </p:spPr>
      </p:pic>
      <p:sp>
        <p:nvSpPr>
          <p:cNvPr id="4" name="文本框 2">
            <a:extLst>
              <a:ext uri="{FF2B5EF4-FFF2-40B4-BE49-F238E27FC236}">
                <a16:creationId xmlns:a16="http://schemas.microsoft.com/office/drawing/2014/main" id="{7ED76936-8B89-4645-A146-D6CD43B1DC68}"/>
              </a:ext>
            </a:extLst>
          </p:cNvPr>
          <p:cNvSpPr txBox="1"/>
          <p:nvPr/>
        </p:nvSpPr>
        <p:spPr>
          <a:xfrm>
            <a:off x="318591" y="2551837"/>
            <a:ext cx="2038283"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This page is for life skill programs. In case if you have something  consideration. </a:t>
            </a:r>
          </a:p>
        </p:txBody>
      </p:sp>
    </p:spTree>
    <p:extLst>
      <p:ext uri="{BB962C8B-B14F-4D97-AF65-F5344CB8AC3E}">
        <p14:creationId xmlns:p14="http://schemas.microsoft.com/office/powerpoint/2010/main" val="329551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45102E-B06F-BB43-AFBF-C8E0F26B1A94}"/>
              </a:ext>
            </a:extLst>
          </p:cNvPr>
          <p:cNvPicPr>
            <a:picLocks noChangeAspect="1"/>
          </p:cNvPicPr>
          <p:nvPr/>
        </p:nvPicPr>
        <p:blipFill>
          <a:blip r:embed="rId2"/>
          <a:stretch>
            <a:fillRect/>
          </a:stretch>
        </p:blipFill>
        <p:spPr>
          <a:xfrm>
            <a:off x="2044588" y="0"/>
            <a:ext cx="10147412" cy="6858000"/>
          </a:xfrm>
          <a:prstGeom prst="rect">
            <a:avLst/>
          </a:prstGeom>
        </p:spPr>
      </p:pic>
      <p:sp>
        <p:nvSpPr>
          <p:cNvPr id="3" name="文本框 2">
            <a:extLst>
              <a:ext uri="{FF2B5EF4-FFF2-40B4-BE49-F238E27FC236}">
                <a16:creationId xmlns:a16="http://schemas.microsoft.com/office/drawing/2014/main" id="{C5B7A105-0FA5-2840-A79F-0CDED3FC48C1}"/>
              </a:ext>
            </a:extLst>
          </p:cNvPr>
          <p:cNvSpPr txBox="1"/>
          <p:nvPr/>
        </p:nvSpPr>
        <p:spPr>
          <a:xfrm>
            <a:off x="152400" y="2743200"/>
            <a:ext cx="2184400" cy="1200329"/>
          </a:xfrm>
          <a:prstGeom prst="rect">
            <a:avLst/>
          </a:prstGeom>
          <a:noFill/>
        </p:spPr>
        <p:txBody>
          <a:bodyPr wrap="square" rtlCol="0">
            <a:spAutoFit/>
          </a:bodyPr>
          <a:lstStyle/>
          <a:p>
            <a:r>
              <a:rPr lang="en" altLang="zh-CN" dirty="0"/>
              <a:t>sign up for group tours of college, job and life skill programs.</a:t>
            </a:r>
            <a:endParaRPr kumimoji="1" lang="zh-CN" altLang="en-US" dirty="0"/>
          </a:p>
        </p:txBody>
      </p:sp>
    </p:spTree>
    <p:extLst>
      <p:ext uri="{BB962C8B-B14F-4D97-AF65-F5344CB8AC3E}">
        <p14:creationId xmlns:p14="http://schemas.microsoft.com/office/powerpoint/2010/main" val="35771492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247</Words>
  <Application>Microsoft Macintosh PowerPoint</Application>
  <PresentationFormat>宽屏</PresentationFormat>
  <Paragraphs>18</Paragraphs>
  <Slides>11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等线</vt:lpstr>
      <vt:lpstr>等线 Light</vt:lpstr>
      <vt:lpstr>Arial</vt:lpstr>
      <vt:lpstr>Office 主题​​</vt:lpstr>
      <vt:lpstr>The Transition Academy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Transition Academy System</dc:title>
  <dc:creator>Chen, Ziqing (UMKC-Student)</dc:creator>
  <cp:lastModifiedBy>Chen, Ziqing (UMKC-Student)</cp:lastModifiedBy>
  <cp:revision>5</cp:revision>
  <dcterms:created xsi:type="dcterms:W3CDTF">2019-04-08T03:26:24Z</dcterms:created>
  <dcterms:modified xsi:type="dcterms:W3CDTF">2019-04-08T04:08:46Z</dcterms:modified>
</cp:coreProperties>
</file>